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media/image12.jpg" ContentType="image/png"/>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14"/>
  </p:notesMasterIdLst>
  <p:handoutMasterIdLst>
    <p:handoutMasterId r:id="rId15"/>
  </p:handoutMasterIdLst>
  <p:sldIdLst>
    <p:sldId id="449" r:id="rId5"/>
    <p:sldId id="441" r:id="rId6"/>
    <p:sldId id="454" r:id="rId7"/>
    <p:sldId id="459" r:id="rId8"/>
    <p:sldId id="460" r:id="rId9"/>
    <p:sldId id="462" r:id="rId10"/>
    <p:sldId id="455" r:id="rId11"/>
    <p:sldId id="458" r:id="rId12"/>
    <p:sldId id="4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5F9"/>
    <a:srgbClr val="4F46E5"/>
    <a:srgbClr val="1E293B"/>
    <a:srgbClr val="38BDF8"/>
    <a:srgbClr val="8C5896"/>
    <a:srgbClr val="7C6560"/>
    <a:srgbClr val="29282D"/>
    <a:srgbClr val="E288B6"/>
    <a:srgbClr val="D75078"/>
    <a:srgbClr val="B38F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114" d="100"/>
          <a:sy n="114" d="100"/>
        </p:scale>
        <p:origin x="186" y="114"/>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3/23/2022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3/23/2022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3/23/2022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3/23/2022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3/23/2022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3/23/2022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gif"/><Relationship Id="rId5" Type="http://schemas.openxmlformats.org/officeDocument/2006/relationships/image" Target="../media/image4.jp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gif"/></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D7C4B0C6-3B72-4066-8C11-4AD40FD800DF}"/>
              </a:ext>
            </a:extLst>
          </p:cNvPr>
          <p:cNvPicPr>
            <a:picLocks noGrp="1" noChangeAspect="1"/>
          </p:cNvPicPr>
          <p:nvPr>
            <p:ph type="pic" sz="quarter" idx="13"/>
          </p:nvPr>
        </p:nvPicPr>
        <p:blipFill>
          <a:blip r:embed="rId3"/>
          <a:srcRect l="14960" r="14960"/>
          <a:stretch>
            <a:fillRect/>
          </a:stretch>
        </p:blipFill>
        <p:spPr>
          <a:xfrm>
            <a:off x="2327343" y="2740607"/>
            <a:ext cx="1499616" cy="2194560"/>
          </a:xfrm>
          <a:ln w="38100">
            <a:solidFill>
              <a:srgbClr val="1E293B"/>
            </a:solidFill>
          </a:ln>
        </p:spPr>
      </p:pic>
      <p:pic>
        <p:nvPicPr>
          <p:cNvPr id="29" name="Picture Placeholder 28">
            <a:extLst>
              <a:ext uri="{FF2B5EF4-FFF2-40B4-BE49-F238E27FC236}">
                <a16:creationId xmlns:a16="http://schemas.microsoft.com/office/drawing/2014/main" id="{DBAF7923-E57E-4B1C-83E6-E31970B9FD68}"/>
              </a:ext>
            </a:extLst>
          </p:cNvPr>
          <p:cNvPicPr>
            <a:picLocks noGrp="1" noChangeAspect="1"/>
          </p:cNvPicPr>
          <p:nvPr>
            <p:ph type="pic" sz="quarter" idx="15"/>
          </p:nvPr>
        </p:nvPicPr>
        <p:blipFill>
          <a:blip r:embed="rId4"/>
          <a:srcRect t="1201" b="1201"/>
          <a:stretch>
            <a:fillRect/>
          </a:stretch>
        </p:blipFill>
        <p:spPr>
          <a:xfrm>
            <a:off x="8042851" y="2740606"/>
            <a:ext cx="1498600" cy="2193925"/>
          </a:xfrm>
          <a:ln w="38100">
            <a:solidFill>
              <a:srgbClr val="1E293B"/>
            </a:solidFill>
          </a:ln>
        </p:spPr>
      </p:pic>
      <p:pic>
        <p:nvPicPr>
          <p:cNvPr id="35" name="Picture Placeholder 34">
            <a:extLst>
              <a:ext uri="{FF2B5EF4-FFF2-40B4-BE49-F238E27FC236}">
                <a16:creationId xmlns:a16="http://schemas.microsoft.com/office/drawing/2014/main" id="{F5EA8FC1-DD0B-4D1F-95D2-F1E1ABEC49B5}"/>
              </a:ext>
            </a:extLst>
          </p:cNvPr>
          <p:cNvPicPr>
            <a:picLocks noGrp="1" noChangeAspect="1"/>
          </p:cNvPicPr>
          <p:nvPr>
            <p:ph type="pic" sz="quarter" idx="16"/>
          </p:nvPr>
        </p:nvPicPr>
        <p:blipFill>
          <a:blip r:embed="rId5"/>
          <a:srcRect t="8869" b="8869"/>
          <a:stretch>
            <a:fillRect/>
          </a:stretch>
        </p:blipFill>
        <p:spPr>
          <a:xfrm>
            <a:off x="5345906" y="2740607"/>
            <a:ext cx="1500188" cy="2193925"/>
          </a:xfrm>
          <a:ln w="38100">
            <a:solidFill>
              <a:srgbClr val="1E293B"/>
            </a:solidFill>
          </a:ln>
        </p:spPr>
      </p:pic>
      <p:pic>
        <p:nvPicPr>
          <p:cNvPr id="37" name="Picture 36">
            <a:extLst>
              <a:ext uri="{FF2B5EF4-FFF2-40B4-BE49-F238E27FC236}">
                <a16:creationId xmlns:a16="http://schemas.microsoft.com/office/drawing/2014/main" id="{8AB3F4EF-7DE1-49E8-A086-388D461C9B42}"/>
              </a:ext>
            </a:extLst>
          </p:cNvPr>
          <p:cNvPicPr>
            <a:picLocks noChangeAspect="1"/>
          </p:cNvPicPr>
          <p:nvPr/>
        </p:nvPicPr>
        <p:blipFill>
          <a:blip r:embed="rId6"/>
          <a:stretch>
            <a:fillRect/>
          </a:stretch>
        </p:blipFill>
        <p:spPr>
          <a:xfrm>
            <a:off x="3077151" y="633965"/>
            <a:ext cx="5715000" cy="1524000"/>
          </a:xfrm>
          <a:prstGeom prst="rect">
            <a:avLst/>
          </a:prstGeom>
          <a:ln w="38100">
            <a:solidFill>
              <a:srgbClr val="4F46E5"/>
            </a:solidFill>
          </a:ln>
        </p:spPr>
      </p:pic>
    </p:spTree>
    <p:extLst>
      <p:ext uri="{BB962C8B-B14F-4D97-AF65-F5344CB8AC3E}">
        <p14:creationId xmlns:p14="http://schemas.microsoft.com/office/powerpoint/2010/main" val="2382148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6959" y="691984"/>
            <a:ext cx="3619501" cy="845820"/>
          </a:xfrm>
        </p:spPr>
        <p:txBody>
          <a:bodyPr anchor="b" anchorCtr="0">
            <a:normAutofit/>
          </a:bodyPr>
          <a:lstStyle/>
          <a:p>
            <a:pPr algn="ctr"/>
            <a:endParaRPr lang="en-US" sz="4800" b="1" dirty="0"/>
          </a:p>
        </p:txBody>
      </p:sp>
      <p:sp>
        <p:nvSpPr>
          <p:cNvPr id="28" name="Text Placeholder 7">
            <a:extLst>
              <a:ext uri="{FF2B5EF4-FFF2-40B4-BE49-F238E27FC236}">
                <a16:creationId xmlns:a16="http://schemas.microsoft.com/office/drawing/2014/main" id="{E259B455-6250-4BA3-83DE-AA344FBF21E7}"/>
              </a:ext>
            </a:extLst>
          </p:cNvPr>
          <p:cNvSpPr txBox="1">
            <a:spLocks/>
          </p:cNvSpPr>
          <p:nvPr/>
        </p:nvSpPr>
        <p:spPr>
          <a:xfrm>
            <a:off x="5021244" y="176049"/>
            <a:ext cx="6713797" cy="5376442"/>
          </a:xfrm>
          <a:prstGeom prst="rect">
            <a:avLst/>
          </a:prstGeom>
          <a:solidFill>
            <a:srgbClr val="4F46E5"/>
          </a:solidFill>
          <a:ln w="38100">
            <a:solidFill>
              <a:srgbClr val="38BDF8"/>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0" i="0" dirty="0">
              <a:solidFill>
                <a:srgbClr val="F1F5F9"/>
              </a:solidFill>
              <a:effectLst/>
              <a:latin typeface="Montserrat script=latin rev=2"/>
            </a:endParaRPr>
          </a:p>
          <a:p>
            <a:pPr marL="0" indent="0" algn="ctr">
              <a:buNone/>
            </a:pPr>
            <a:r>
              <a:rPr lang="en-US" sz="3200" b="1" i="0" dirty="0">
                <a:solidFill>
                  <a:srgbClr val="F1F5F9"/>
                </a:solidFill>
                <a:effectLst/>
                <a:latin typeface="Montserrat script=latin rev=2"/>
              </a:rPr>
              <a:t>ELEVATOR PITCH:</a:t>
            </a:r>
          </a:p>
          <a:p>
            <a:pPr marL="0" indent="0" algn="ctr">
              <a:buNone/>
            </a:pPr>
            <a:r>
              <a:rPr lang="en-US" sz="3200" dirty="0">
                <a:solidFill>
                  <a:srgbClr val="F1F5F9"/>
                </a:solidFill>
                <a:latin typeface="Montserrat script=latin rev=2"/>
              </a:rPr>
              <a:t>Want to track repairs and services needed for all your cars? That’s a lot to add to your already busy calendar. Luckily, there is an easier way to keep track of everything. Car Dash will let you do just that and much more. Sign up now for free and maintain your vehicle services in tip-top shape</a:t>
            </a:r>
          </a:p>
        </p:txBody>
      </p:sp>
      <p:pic>
        <p:nvPicPr>
          <p:cNvPr id="20" name="Picture 19">
            <a:extLst>
              <a:ext uri="{FF2B5EF4-FFF2-40B4-BE49-F238E27FC236}">
                <a16:creationId xmlns:a16="http://schemas.microsoft.com/office/drawing/2014/main" id="{145D6D48-9B30-4D9B-BC6B-1FCA406B91E7}"/>
              </a:ext>
            </a:extLst>
          </p:cNvPr>
          <p:cNvPicPr>
            <a:picLocks noChangeAspect="1"/>
          </p:cNvPicPr>
          <p:nvPr/>
        </p:nvPicPr>
        <p:blipFill>
          <a:blip r:embed="rId3"/>
          <a:stretch>
            <a:fillRect/>
          </a:stretch>
        </p:blipFill>
        <p:spPr>
          <a:xfrm>
            <a:off x="456959" y="2440115"/>
            <a:ext cx="4149835" cy="3112376"/>
          </a:xfrm>
          <a:prstGeom prst="rect">
            <a:avLst/>
          </a:prstGeom>
          <a:ln w="38100">
            <a:solidFill>
              <a:srgbClr val="4F46E5"/>
            </a:solidFill>
          </a:ln>
        </p:spPr>
      </p:pic>
      <p:pic>
        <p:nvPicPr>
          <p:cNvPr id="22" name="Picture 21">
            <a:extLst>
              <a:ext uri="{FF2B5EF4-FFF2-40B4-BE49-F238E27FC236}">
                <a16:creationId xmlns:a16="http://schemas.microsoft.com/office/drawing/2014/main" id="{05161411-5828-45E5-B1EB-4C9E679D0AF5}"/>
              </a:ext>
            </a:extLst>
          </p:cNvPr>
          <p:cNvPicPr>
            <a:picLocks noChangeAspect="1"/>
          </p:cNvPicPr>
          <p:nvPr/>
        </p:nvPicPr>
        <p:blipFill>
          <a:blip r:embed="rId4"/>
          <a:stretch>
            <a:fillRect/>
          </a:stretch>
        </p:blipFill>
        <p:spPr>
          <a:xfrm>
            <a:off x="456959" y="352894"/>
            <a:ext cx="4149835" cy="1524000"/>
          </a:xfrm>
          <a:prstGeom prst="rect">
            <a:avLst/>
          </a:prstGeom>
          <a:ln w="38100">
            <a:solidFill>
              <a:srgbClr val="F1F5F9"/>
            </a:solidFill>
          </a:ln>
        </p:spPr>
      </p:pic>
    </p:spTree>
    <p:extLst>
      <p:ext uri="{BB962C8B-B14F-4D97-AF65-F5344CB8AC3E}">
        <p14:creationId xmlns:p14="http://schemas.microsoft.com/office/powerpoint/2010/main" val="2378376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Text Placeholder 7">
            <a:extLst>
              <a:ext uri="{FF2B5EF4-FFF2-40B4-BE49-F238E27FC236}">
                <a16:creationId xmlns:a16="http://schemas.microsoft.com/office/drawing/2014/main" id="{E259B455-6250-4BA3-83DE-AA344FBF21E7}"/>
              </a:ext>
            </a:extLst>
          </p:cNvPr>
          <p:cNvSpPr txBox="1">
            <a:spLocks/>
          </p:cNvSpPr>
          <p:nvPr/>
        </p:nvSpPr>
        <p:spPr>
          <a:xfrm>
            <a:off x="423042" y="296515"/>
            <a:ext cx="5672958" cy="5697411"/>
          </a:xfrm>
          <a:prstGeom prst="rect">
            <a:avLst/>
          </a:prstGeom>
          <a:solidFill>
            <a:srgbClr val="4F46E5"/>
          </a:solidFill>
          <a:ln w="38100">
            <a:solidFill>
              <a:srgbClr val="38BDF8"/>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400" b="0" i="0" dirty="0">
              <a:solidFill>
                <a:srgbClr val="F1F5F9"/>
              </a:solidFill>
              <a:effectLst/>
              <a:latin typeface="Montserrat script=latin rev=2"/>
            </a:endParaRPr>
          </a:p>
          <a:p>
            <a:pPr marL="0" indent="0" algn="ctr">
              <a:buNone/>
            </a:pPr>
            <a:r>
              <a:rPr lang="en-US" sz="4400" b="0" i="0" dirty="0">
                <a:solidFill>
                  <a:srgbClr val="F1F5F9"/>
                </a:solidFill>
                <a:effectLst/>
                <a:latin typeface="Montserrat script=latin rev=2"/>
              </a:rPr>
              <a:t>As a vehicle owner // I need all my car’s information on my phone or tablet //to have everything I need to keep my car running well.</a:t>
            </a:r>
          </a:p>
        </p:txBody>
      </p:sp>
      <p:pic>
        <p:nvPicPr>
          <p:cNvPr id="3" name="Picture 2">
            <a:extLst>
              <a:ext uri="{FF2B5EF4-FFF2-40B4-BE49-F238E27FC236}">
                <a16:creationId xmlns:a16="http://schemas.microsoft.com/office/drawing/2014/main" id="{1B31EBCF-E461-4787-B855-83FC99383B4B}"/>
              </a:ext>
            </a:extLst>
          </p:cNvPr>
          <p:cNvPicPr>
            <a:picLocks noChangeAspect="1"/>
          </p:cNvPicPr>
          <p:nvPr/>
        </p:nvPicPr>
        <p:blipFill>
          <a:blip r:embed="rId3"/>
          <a:stretch>
            <a:fillRect/>
          </a:stretch>
        </p:blipFill>
        <p:spPr>
          <a:xfrm>
            <a:off x="6915808" y="2276649"/>
            <a:ext cx="4853151" cy="3717277"/>
          </a:xfrm>
          <a:prstGeom prst="rect">
            <a:avLst/>
          </a:prstGeom>
          <a:ln w="38100">
            <a:solidFill>
              <a:srgbClr val="4F46E5"/>
            </a:solidFill>
          </a:ln>
        </p:spPr>
      </p:pic>
      <p:pic>
        <p:nvPicPr>
          <p:cNvPr id="6" name="Picture 5">
            <a:extLst>
              <a:ext uri="{FF2B5EF4-FFF2-40B4-BE49-F238E27FC236}">
                <a16:creationId xmlns:a16="http://schemas.microsoft.com/office/drawing/2014/main" id="{99C13621-4F3A-46CF-9AEB-262A41372027}"/>
              </a:ext>
            </a:extLst>
          </p:cNvPr>
          <p:cNvPicPr>
            <a:picLocks noChangeAspect="1"/>
          </p:cNvPicPr>
          <p:nvPr/>
        </p:nvPicPr>
        <p:blipFill>
          <a:blip r:embed="rId4"/>
          <a:stretch>
            <a:fillRect/>
          </a:stretch>
        </p:blipFill>
        <p:spPr>
          <a:xfrm>
            <a:off x="6894787" y="296515"/>
            <a:ext cx="4874172" cy="1524000"/>
          </a:xfrm>
          <a:prstGeom prst="rect">
            <a:avLst/>
          </a:prstGeom>
          <a:ln w="38100">
            <a:solidFill>
              <a:srgbClr val="F1F5F9"/>
            </a:solidFill>
          </a:ln>
        </p:spPr>
      </p:pic>
    </p:spTree>
    <p:extLst>
      <p:ext uri="{BB962C8B-B14F-4D97-AF65-F5344CB8AC3E}">
        <p14:creationId xmlns:p14="http://schemas.microsoft.com/office/powerpoint/2010/main" val="199149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1759343-DCAC-4A03-94C2-45DA5281E32E}"/>
              </a:ext>
            </a:extLst>
          </p:cNvPr>
          <p:cNvSpPr txBox="1"/>
          <p:nvPr/>
        </p:nvSpPr>
        <p:spPr>
          <a:xfrm>
            <a:off x="1221828" y="1382286"/>
            <a:ext cx="3300249" cy="4031873"/>
          </a:xfrm>
          <a:prstGeom prst="rect">
            <a:avLst/>
          </a:prstGeom>
          <a:noFill/>
        </p:spPr>
        <p:txBody>
          <a:bodyPr wrap="square" rtlCol="0">
            <a:spAutoFit/>
          </a:bodyPr>
          <a:lstStyle/>
          <a:p>
            <a:pPr algn="ctr"/>
            <a:r>
              <a:rPr lang="en-US" sz="3200" b="1" i="0" dirty="0">
                <a:solidFill>
                  <a:srgbClr val="202124"/>
                </a:solidFill>
                <a:effectLst/>
                <a:latin typeface="Montserrat script=latin rev=2"/>
              </a:rPr>
              <a:t>BACK-END</a:t>
            </a:r>
          </a:p>
          <a:p>
            <a:pPr algn="ctr"/>
            <a:br>
              <a:rPr lang="en-US" sz="3200" b="1" dirty="0"/>
            </a:br>
            <a:r>
              <a:rPr lang="en-US" sz="3200" b="1" i="0" dirty="0">
                <a:solidFill>
                  <a:srgbClr val="4F46E5"/>
                </a:solidFill>
                <a:effectLst/>
                <a:latin typeface="Montserrat script=latin rev=2"/>
              </a:rPr>
              <a:t>MONGO DB</a:t>
            </a:r>
            <a:br>
              <a:rPr lang="en-US" sz="3200" b="1" dirty="0">
                <a:solidFill>
                  <a:srgbClr val="4F46E5"/>
                </a:solidFill>
              </a:rPr>
            </a:br>
            <a:r>
              <a:rPr lang="en-US" sz="3200" b="1" i="0" dirty="0">
                <a:solidFill>
                  <a:srgbClr val="4F46E5"/>
                </a:solidFill>
                <a:effectLst/>
                <a:latin typeface="Montserrat script=latin rev=2"/>
              </a:rPr>
              <a:t>EXPRESS</a:t>
            </a:r>
            <a:br>
              <a:rPr lang="en-US" sz="3200" b="1" dirty="0">
                <a:solidFill>
                  <a:srgbClr val="4F46E5"/>
                </a:solidFill>
              </a:rPr>
            </a:br>
            <a:r>
              <a:rPr lang="en-US" sz="3200" b="1" i="0" dirty="0">
                <a:solidFill>
                  <a:srgbClr val="4F46E5"/>
                </a:solidFill>
                <a:effectLst/>
                <a:latin typeface="Montserrat script=latin rev=2"/>
              </a:rPr>
              <a:t>GRAPH QL</a:t>
            </a:r>
            <a:br>
              <a:rPr lang="en-US" sz="3200" b="1" dirty="0">
                <a:solidFill>
                  <a:srgbClr val="4F46E5"/>
                </a:solidFill>
              </a:rPr>
            </a:br>
            <a:r>
              <a:rPr lang="en-US" sz="3200" b="1" i="0" dirty="0">
                <a:solidFill>
                  <a:srgbClr val="4F46E5"/>
                </a:solidFill>
                <a:effectLst/>
                <a:latin typeface="Montserrat script=latin rev=2"/>
              </a:rPr>
              <a:t>APOLLO SERVER</a:t>
            </a:r>
            <a:br>
              <a:rPr lang="en-US" sz="3200" b="1" dirty="0">
                <a:solidFill>
                  <a:srgbClr val="4F46E5"/>
                </a:solidFill>
              </a:rPr>
            </a:br>
            <a:r>
              <a:rPr lang="en-US" sz="3200" b="1" i="0" dirty="0">
                <a:solidFill>
                  <a:srgbClr val="4F46E5"/>
                </a:solidFill>
                <a:effectLst/>
                <a:latin typeface="Montserrat script=latin rev=2"/>
              </a:rPr>
              <a:t>JWT</a:t>
            </a:r>
            <a:br>
              <a:rPr lang="en-US" sz="3200" b="1" dirty="0">
                <a:solidFill>
                  <a:srgbClr val="4F46E5"/>
                </a:solidFill>
              </a:rPr>
            </a:br>
            <a:r>
              <a:rPr lang="en-US" sz="3200" b="1" i="0" dirty="0">
                <a:solidFill>
                  <a:srgbClr val="4F46E5"/>
                </a:solidFill>
                <a:effectLst/>
                <a:latin typeface="Montserrat script=latin rev=2"/>
              </a:rPr>
              <a:t>ENCRYPTION</a:t>
            </a:r>
            <a:endParaRPr lang="en-US" sz="3200" b="1" dirty="0">
              <a:solidFill>
                <a:srgbClr val="4F46E5"/>
              </a:solidFill>
            </a:endParaRPr>
          </a:p>
        </p:txBody>
      </p:sp>
      <p:pic>
        <p:nvPicPr>
          <p:cNvPr id="17" name="Picture 16">
            <a:extLst>
              <a:ext uri="{FF2B5EF4-FFF2-40B4-BE49-F238E27FC236}">
                <a16:creationId xmlns:a16="http://schemas.microsoft.com/office/drawing/2014/main" id="{3F9C05B0-2CFC-460B-B394-C6EF7447BB63}"/>
              </a:ext>
            </a:extLst>
          </p:cNvPr>
          <p:cNvPicPr>
            <a:picLocks noChangeAspect="1"/>
          </p:cNvPicPr>
          <p:nvPr/>
        </p:nvPicPr>
        <p:blipFill>
          <a:blip r:embed="rId3"/>
          <a:stretch>
            <a:fillRect/>
          </a:stretch>
        </p:blipFill>
        <p:spPr>
          <a:xfrm>
            <a:off x="5825646" y="1681349"/>
            <a:ext cx="5144526" cy="3618411"/>
          </a:xfrm>
          <a:prstGeom prst="rect">
            <a:avLst/>
          </a:prstGeom>
          <a:ln w="38100">
            <a:solidFill>
              <a:srgbClr val="38BDF8"/>
            </a:solidFill>
          </a:ln>
        </p:spPr>
      </p:pic>
    </p:spTree>
    <p:extLst>
      <p:ext uri="{BB962C8B-B14F-4D97-AF65-F5344CB8AC3E}">
        <p14:creationId xmlns:p14="http://schemas.microsoft.com/office/powerpoint/2010/main" val="150330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1759343-DCAC-4A03-94C2-45DA5281E32E}"/>
              </a:ext>
            </a:extLst>
          </p:cNvPr>
          <p:cNvSpPr txBox="1"/>
          <p:nvPr/>
        </p:nvSpPr>
        <p:spPr>
          <a:xfrm>
            <a:off x="6995610" y="797510"/>
            <a:ext cx="3467738" cy="4832092"/>
          </a:xfrm>
          <a:prstGeom prst="rect">
            <a:avLst/>
          </a:prstGeom>
          <a:noFill/>
        </p:spPr>
        <p:txBody>
          <a:bodyPr wrap="square" rtlCol="0">
            <a:spAutoFit/>
          </a:bodyPr>
          <a:lstStyle/>
          <a:p>
            <a:pPr algn="ctr"/>
            <a:r>
              <a:rPr lang="en-US" sz="2800" b="1" i="0" dirty="0">
                <a:solidFill>
                  <a:srgbClr val="202124"/>
                </a:solidFill>
                <a:effectLst/>
                <a:latin typeface="Montserrat script=latin rev=2"/>
              </a:rPr>
              <a:t>FRONT-END</a:t>
            </a:r>
            <a:br>
              <a:rPr lang="en-US" sz="2800" b="1" dirty="0"/>
            </a:br>
            <a:br>
              <a:rPr lang="en-US" sz="2800" b="1" dirty="0"/>
            </a:br>
            <a:r>
              <a:rPr lang="en-US" sz="2800" b="1" i="0" dirty="0">
                <a:solidFill>
                  <a:srgbClr val="4F46E5"/>
                </a:solidFill>
                <a:effectLst/>
                <a:latin typeface="Montserrat script=latin rev=2"/>
              </a:rPr>
              <a:t>REACT</a:t>
            </a:r>
            <a:br>
              <a:rPr lang="en-US" sz="2800" b="1" dirty="0">
                <a:solidFill>
                  <a:srgbClr val="4F46E5"/>
                </a:solidFill>
              </a:rPr>
            </a:br>
            <a:r>
              <a:rPr lang="en-US" sz="2800" b="1" i="0" dirty="0" err="1">
                <a:solidFill>
                  <a:srgbClr val="4F46E5"/>
                </a:solidFill>
                <a:effectLst/>
                <a:latin typeface="Montserrat script=latin rev=2"/>
              </a:rPr>
              <a:t>REACT</a:t>
            </a:r>
            <a:r>
              <a:rPr lang="en-US" sz="2800" b="1" i="0" dirty="0">
                <a:solidFill>
                  <a:srgbClr val="4F46E5"/>
                </a:solidFill>
                <a:effectLst/>
                <a:latin typeface="Montserrat script=latin rev=2"/>
              </a:rPr>
              <a:t> DOM</a:t>
            </a:r>
            <a:br>
              <a:rPr lang="en-US" sz="2800" b="1" dirty="0">
                <a:solidFill>
                  <a:srgbClr val="4F46E5"/>
                </a:solidFill>
              </a:rPr>
            </a:br>
            <a:r>
              <a:rPr lang="en-US" sz="2800" b="1" i="0" dirty="0">
                <a:solidFill>
                  <a:srgbClr val="4F46E5"/>
                </a:solidFill>
                <a:effectLst/>
                <a:latin typeface="Montserrat script=latin rev=2"/>
              </a:rPr>
              <a:t>REACT ROUTER</a:t>
            </a:r>
            <a:br>
              <a:rPr lang="en-US" sz="2800" b="1" dirty="0">
                <a:solidFill>
                  <a:srgbClr val="4F46E5"/>
                </a:solidFill>
              </a:rPr>
            </a:br>
            <a:r>
              <a:rPr lang="en-US" sz="2800" b="1" i="0" dirty="0">
                <a:solidFill>
                  <a:srgbClr val="4F46E5"/>
                </a:solidFill>
                <a:effectLst/>
                <a:latin typeface="Montserrat script=latin rev=2"/>
              </a:rPr>
              <a:t>JWT-DECODE</a:t>
            </a:r>
            <a:br>
              <a:rPr lang="en-US" sz="2800" b="1" dirty="0">
                <a:solidFill>
                  <a:srgbClr val="4F46E5"/>
                </a:solidFill>
              </a:rPr>
            </a:br>
            <a:r>
              <a:rPr lang="en-US" sz="2800" b="1" i="0" dirty="0">
                <a:solidFill>
                  <a:srgbClr val="4F46E5"/>
                </a:solidFill>
                <a:effectLst/>
                <a:latin typeface="Montserrat script=latin rev=2"/>
              </a:rPr>
              <a:t>GRAPH QL</a:t>
            </a:r>
            <a:br>
              <a:rPr lang="en-US" sz="2800" b="1" dirty="0">
                <a:solidFill>
                  <a:srgbClr val="4F46E5"/>
                </a:solidFill>
              </a:rPr>
            </a:br>
            <a:r>
              <a:rPr lang="en-US" sz="2800" b="1" i="0" dirty="0">
                <a:solidFill>
                  <a:srgbClr val="4F46E5"/>
                </a:solidFill>
                <a:effectLst/>
                <a:latin typeface="Montserrat script=latin rev=2"/>
              </a:rPr>
              <a:t>TAILWIND/CSS</a:t>
            </a:r>
            <a:br>
              <a:rPr lang="en-US" sz="2800" b="1" dirty="0">
                <a:solidFill>
                  <a:srgbClr val="4F46E5"/>
                </a:solidFill>
              </a:rPr>
            </a:br>
            <a:r>
              <a:rPr lang="en-US" sz="2800" b="1" i="0" dirty="0">
                <a:solidFill>
                  <a:srgbClr val="4F46E5"/>
                </a:solidFill>
                <a:effectLst/>
                <a:latin typeface="Montserrat script=latin rev=2"/>
              </a:rPr>
              <a:t>GRAPHIC DESIGN</a:t>
            </a:r>
            <a:endParaRPr lang="en-US" sz="2800" b="1" dirty="0">
              <a:solidFill>
                <a:srgbClr val="4F46E5"/>
              </a:solidFill>
            </a:endParaRPr>
          </a:p>
          <a:p>
            <a:pPr marL="285750" indent="-285750">
              <a:buFont typeface="Arial" panose="020B0604020202020204" pitchFamily="34" charset="0"/>
              <a:buChar char="•"/>
            </a:pPr>
            <a:endParaRPr lang="en-US" sz="2800" b="1" dirty="0">
              <a:solidFill>
                <a:srgbClr val="4F46E5"/>
              </a:solidFill>
            </a:endParaRPr>
          </a:p>
          <a:p>
            <a:pPr marL="285750" indent="-285750">
              <a:buFont typeface="Arial" panose="020B0604020202020204" pitchFamily="34" charset="0"/>
              <a:buChar char="•"/>
            </a:pPr>
            <a:endParaRPr lang="en-US" sz="2800" b="1" dirty="0">
              <a:solidFill>
                <a:srgbClr val="F1F5F9"/>
              </a:solidFill>
            </a:endParaRPr>
          </a:p>
        </p:txBody>
      </p:sp>
      <p:pic>
        <p:nvPicPr>
          <p:cNvPr id="6" name="Picture 5">
            <a:extLst>
              <a:ext uri="{FF2B5EF4-FFF2-40B4-BE49-F238E27FC236}">
                <a16:creationId xmlns:a16="http://schemas.microsoft.com/office/drawing/2014/main" id="{95716222-2395-4AC4-9655-1960DC290DA5}"/>
              </a:ext>
            </a:extLst>
          </p:cNvPr>
          <p:cNvPicPr>
            <a:picLocks noChangeAspect="1"/>
          </p:cNvPicPr>
          <p:nvPr/>
        </p:nvPicPr>
        <p:blipFill>
          <a:blip r:embed="rId3"/>
          <a:stretch>
            <a:fillRect/>
          </a:stretch>
        </p:blipFill>
        <p:spPr>
          <a:xfrm>
            <a:off x="638096" y="912024"/>
            <a:ext cx="5457904" cy="4093428"/>
          </a:xfrm>
          <a:prstGeom prst="rect">
            <a:avLst/>
          </a:prstGeom>
          <a:ln w="38100">
            <a:solidFill>
              <a:srgbClr val="38BDF8"/>
            </a:solidFill>
          </a:ln>
        </p:spPr>
      </p:pic>
    </p:spTree>
    <p:extLst>
      <p:ext uri="{BB962C8B-B14F-4D97-AF65-F5344CB8AC3E}">
        <p14:creationId xmlns:p14="http://schemas.microsoft.com/office/powerpoint/2010/main" val="3525673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FA57A9-5D93-4E0E-9CFD-601EEDCDA05B}"/>
              </a:ext>
            </a:extLst>
          </p:cNvPr>
          <p:cNvSpPr txBox="1"/>
          <p:nvPr/>
        </p:nvSpPr>
        <p:spPr>
          <a:xfrm>
            <a:off x="2314302" y="1982450"/>
            <a:ext cx="7563395" cy="1446550"/>
          </a:xfrm>
          <a:prstGeom prst="rect">
            <a:avLst/>
          </a:prstGeom>
          <a:noFill/>
        </p:spPr>
        <p:txBody>
          <a:bodyPr wrap="square" rtlCol="0">
            <a:spAutoFit/>
          </a:bodyPr>
          <a:lstStyle/>
          <a:p>
            <a:pPr algn="ctr"/>
            <a:r>
              <a:rPr lang="en-US" sz="8800" b="1" i="0" dirty="0">
                <a:solidFill>
                  <a:srgbClr val="4F46E5"/>
                </a:solidFill>
                <a:effectLst/>
                <a:latin typeface="Montserrat script=latin rev=2"/>
              </a:rPr>
              <a:t>DEMO</a:t>
            </a:r>
            <a:endParaRPr lang="en-US" sz="8800" b="1" dirty="0">
              <a:solidFill>
                <a:srgbClr val="4F46E5"/>
              </a:solidFill>
            </a:endParaRPr>
          </a:p>
        </p:txBody>
      </p:sp>
    </p:spTree>
    <p:extLst>
      <p:ext uri="{BB962C8B-B14F-4D97-AF65-F5344CB8AC3E}">
        <p14:creationId xmlns:p14="http://schemas.microsoft.com/office/powerpoint/2010/main" val="2648757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Text Placeholder 7">
            <a:extLst>
              <a:ext uri="{FF2B5EF4-FFF2-40B4-BE49-F238E27FC236}">
                <a16:creationId xmlns:a16="http://schemas.microsoft.com/office/drawing/2014/main" id="{E259B455-6250-4BA3-83DE-AA344FBF21E7}"/>
              </a:ext>
            </a:extLst>
          </p:cNvPr>
          <p:cNvSpPr txBox="1">
            <a:spLocks/>
          </p:cNvSpPr>
          <p:nvPr/>
        </p:nvSpPr>
        <p:spPr>
          <a:xfrm>
            <a:off x="679269" y="1570361"/>
            <a:ext cx="10437221" cy="3717277"/>
          </a:xfrm>
          <a:prstGeom prst="rect">
            <a:avLst/>
          </a:prstGeom>
          <a:solidFill>
            <a:srgbClr val="4F46E5"/>
          </a:solidFill>
          <a:ln w="38100">
            <a:solidFill>
              <a:srgbClr val="F1F5F9"/>
            </a:solidFill>
          </a:ln>
        </p:spPr>
        <p:txBody>
          <a:bodyPr numCol="2"/>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solidFill>
                <a:srgbClr val="F1F5F9"/>
              </a:solidFill>
              <a:latin typeface="Montserrat script=latin rev=2"/>
            </a:endParaRPr>
          </a:p>
          <a:p>
            <a:pPr marL="0" indent="0" algn="ctr">
              <a:buNone/>
            </a:pPr>
            <a:endParaRPr lang="en-US" sz="2400" b="1" dirty="0">
              <a:solidFill>
                <a:srgbClr val="F1F5F9"/>
              </a:solidFill>
              <a:latin typeface="Montserrat script=latin rev=2"/>
            </a:endParaRPr>
          </a:p>
          <a:p>
            <a:pPr marL="0" indent="0" algn="ctr">
              <a:buNone/>
            </a:pPr>
            <a:r>
              <a:rPr lang="en-US" sz="2400" b="1" i="0" dirty="0">
                <a:solidFill>
                  <a:srgbClr val="F1F5F9"/>
                </a:solidFill>
                <a:effectLst/>
                <a:latin typeface="Montserrat script=latin rev=2"/>
              </a:rPr>
              <a:t>SUCCESSES</a:t>
            </a:r>
            <a:br>
              <a:rPr lang="en-US" sz="2400" b="1" dirty="0">
                <a:solidFill>
                  <a:srgbClr val="F1F5F9"/>
                </a:solidFill>
              </a:rPr>
            </a:br>
            <a:br>
              <a:rPr lang="en-US" sz="2400" b="1" dirty="0">
                <a:solidFill>
                  <a:srgbClr val="F1F5F9"/>
                </a:solidFill>
              </a:rPr>
            </a:br>
            <a:r>
              <a:rPr lang="en-US" sz="2400" b="1" i="0" dirty="0">
                <a:solidFill>
                  <a:srgbClr val="F1F5F9"/>
                </a:solidFill>
                <a:effectLst/>
                <a:latin typeface="Montserrat script=latin rev=2"/>
              </a:rPr>
              <a:t>CUSTOM DESIGN</a:t>
            </a:r>
            <a:br>
              <a:rPr lang="en-US" sz="2400" b="1" dirty="0">
                <a:solidFill>
                  <a:srgbClr val="F1F5F9"/>
                </a:solidFill>
              </a:rPr>
            </a:br>
            <a:r>
              <a:rPr lang="en-US" sz="2400" b="1" i="0" dirty="0">
                <a:solidFill>
                  <a:srgbClr val="F1F5F9"/>
                </a:solidFill>
                <a:effectLst/>
                <a:latin typeface="Montserrat script=latin rev=2"/>
              </a:rPr>
              <a:t>HARD WORK</a:t>
            </a:r>
            <a:br>
              <a:rPr lang="en-US" sz="2400" b="1" dirty="0">
                <a:solidFill>
                  <a:srgbClr val="F1F5F9"/>
                </a:solidFill>
              </a:rPr>
            </a:br>
            <a:r>
              <a:rPr lang="en-US" sz="2400" b="1" i="0" dirty="0">
                <a:solidFill>
                  <a:srgbClr val="F1F5F9"/>
                </a:solidFill>
                <a:effectLst/>
                <a:latin typeface="Montserrat script=latin rev=2"/>
              </a:rPr>
              <a:t>CONCEPT TO WEB</a:t>
            </a:r>
            <a:br>
              <a:rPr lang="en-US" sz="2400" b="1" dirty="0">
                <a:solidFill>
                  <a:srgbClr val="F1F5F9"/>
                </a:solidFill>
              </a:rPr>
            </a:br>
            <a:r>
              <a:rPr lang="en-US" sz="2400" b="1" i="0" dirty="0">
                <a:solidFill>
                  <a:srgbClr val="F1F5F9"/>
                </a:solidFill>
                <a:effectLst/>
                <a:latin typeface="Montserrat script=latin rev=2"/>
              </a:rPr>
              <a:t>COMMUNICATION</a:t>
            </a:r>
            <a:br>
              <a:rPr lang="en-US" sz="2400" b="1" dirty="0">
                <a:solidFill>
                  <a:srgbClr val="F1F5F9"/>
                </a:solidFill>
              </a:rPr>
            </a:br>
            <a:endParaRPr lang="en-US" sz="2400" b="1" dirty="0">
              <a:solidFill>
                <a:srgbClr val="F1F5F9"/>
              </a:solidFill>
            </a:endParaRPr>
          </a:p>
          <a:p>
            <a:pPr marL="0" indent="0" algn="ctr">
              <a:buNone/>
            </a:pPr>
            <a:endParaRPr lang="en-US" sz="2400" b="1" dirty="0">
              <a:solidFill>
                <a:srgbClr val="F1F5F9"/>
              </a:solidFill>
            </a:endParaRPr>
          </a:p>
          <a:p>
            <a:pPr marL="0" indent="0" algn="ctr">
              <a:buNone/>
            </a:pPr>
            <a:endParaRPr lang="en-US" sz="2400" b="1" dirty="0">
              <a:solidFill>
                <a:srgbClr val="F1F5F9"/>
              </a:solidFill>
            </a:endParaRPr>
          </a:p>
          <a:p>
            <a:pPr marL="0" indent="0" algn="ctr">
              <a:buNone/>
            </a:pPr>
            <a:r>
              <a:rPr lang="en-US" sz="2400" b="1" i="0" dirty="0">
                <a:solidFill>
                  <a:srgbClr val="F1F5F9"/>
                </a:solidFill>
                <a:effectLst/>
                <a:latin typeface="Montserrat script=latin rev=2"/>
              </a:rPr>
              <a:t>CHALLENGES</a:t>
            </a:r>
            <a:br>
              <a:rPr lang="en-US" sz="2400" b="1" dirty="0">
                <a:solidFill>
                  <a:srgbClr val="F1F5F9"/>
                </a:solidFill>
              </a:rPr>
            </a:br>
            <a:br>
              <a:rPr lang="en-US" sz="2400" b="1" dirty="0">
                <a:solidFill>
                  <a:srgbClr val="F1F5F9"/>
                </a:solidFill>
              </a:rPr>
            </a:br>
            <a:r>
              <a:rPr lang="en-US" sz="2400" b="1" dirty="0">
                <a:solidFill>
                  <a:srgbClr val="F1F5F9"/>
                </a:solidFill>
              </a:rPr>
              <a:t>GITHUB </a:t>
            </a:r>
            <a:r>
              <a:rPr lang="en-US" sz="2400" b="1" i="0" dirty="0">
                <a:solidFill>
                  <a:srgbClr val="F1F5F9"/>
                </a:solidFill>
                <a:effectLst/>
                <a:latin typeface="Montserrat script=latin rev=2"/>
              </a:rPr>
              <a:t>MERGING</a:t>
            </a:r>
            <a:br>
              <a:rPr lang="en-US" sz="2400" b="1" dirty="0">
                <a:solidFill>
                  <a:srgbClr val="F1F5F9"/>
                </a:solidFill>
              </a:rPr>
            </a:br>
            <a:r>
              <a:rPr lang="en-US" sz="2400" b="1" i="0" dirty="0">
                <a:solidFill>
                  <a:srgbClr val="F1F5F9"/>
                </a:solidFill>
                <a:effectLst/>
                <a:latin typeface="Montserrat script=latin rev=2"/>
              </a:rPr>
              <a:t>FORM INTEGRATION</a:t>
            </a:r>
            <a:br>
              <a:rPr lang="en-US" sz="2400" b="1" dirty="0">
                <a:solidFill>
                  <a:srgbClr val="F1F5F9"/>
                </a:solidFill>
              </a:rPr>
            </a:br>
            <a:r>
              <a:rPr lang="en-US" sz="2400" b="1" i="0" dirty="0">
                <a:solidFill>
                  <a:srgbClr val="F1F5F9"/>
                </a:solidFill>
                <a:effectLst/>
                <a:latin typeface="Montserrat script=latin rev=2"/>
              </a:rPr>
              <a:t>NAVIGATION</a:t>
            </a:r>
            <a:br>
              <a:rPr lang="en-US" sz="2400" b="1" dirty="0">
                <a:solidFill>
                  <a:srgbClr val="F1F5F9"/>
                </a:solidFill>
              </a:rPr>
            </a:br>
            <a:r>
              <a:rPr lang="en-US" sz="2400" b="1" i="0" dirty="0">
                <a:solidFill>
                  <a:srgbClr val="F1F5F9"/>
                </a:solidFill>
                <a:effectLst/>
                <a:latin typeface="Montserrat script=latin rev=2"/>
              </a:rPr>
              <a:t>UPLOAD IMAGE</a:t>
            </a:r>
            <a:endParaRPr lang="en-US" sz="2400" b="1" dirty="0">
              <a:solidFill>
                <a:srgbClr val="F1F5F9"/>
              </a:solidFill>
            </a:endParaRPr>
          </a:p>
        </p:txBody>
      </p:sp>
    </p:spTree>
    <p:extLst>
      <p:ext uri="{BB962C8B-B14F-4D97-AF65-F5344CB8AC3E}">
        <p14:creationId xmlns:p14="http://schemas.microsoft.com/office/powerpoint/2010/main" val="3213518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E951BE-DA32-4280-AB25-EAB4B85F8712}"/>
              </a:ext>
            </a:extLst>
          </p:cNvPr>
          <p:cNvPicPr>
            <a:picLocks noChangeAspect="1"/>
          </p:cNvPicPr>
          <p:nvPr/>
        </p:nvPicPr>
        <p:blipFill>
          <a:blip r:embed="rId3"/>
          <a:stretch>
            <a:fillRect/>
          </a:stretch>
        </p:blipFill>
        <p:spPr>
          <a:xfrm>
            <a:off x="2485025" y="1713186"/>
            <a:ext cx="7221950" cy="4806852"/>
          </a:xfrm>
          <a:prstGeom prst="rect">
            <a:avLst/>
          </a:prstGeom>
          <a:ln w="38100">
            <a:solidFill>
              <a:srgbClr val="38BDF8"/>
            </a:solidFill>
          </a:ln>
        </p:spPr>
      </p:pic>
      <p:sp>
        <p:nvSpPr>
          <p:cNvPr id="10" name="TextBox 9">
            <a:extLst>
              <a:ext uri="{FF2B5EF4-FFF2-40B4-BE49-F238E27FC236}">
                <a16:creationId xmlns:a16="http://schemas.microsoft.com/office/drawing/2014/main" id="{B164B6A8-F689-4610-83C1-96008B72F26D}"/>
              </a:ext>
            </a:extLst>
          </p:cNvPr>
          <p:cNvSpPr txBox="1"/>
          <p:nvPr/>
        </p:nvSpPr>
        <p:spPr>
          <a:xfrm>
            <a:off x="2485025" y="483476"/>
            <a:ext cx="7221950" cy="769441"/>
          </a:xfrm>
          <a:prstGeom prst="rect">
            <a:avLst/>
          </a:prstGeom>
          <a:noFill/>
          <a:ln w="38100">
            <a:solidFill>
              <a:srgbClr val="4F46E5"/>
            </a:solidFill>
          </a:ln>
        </p:spPr>
        <p:txBody>
          <a:bodyPr wrap="square" rtlCol="0">
            <a:spAutoFit/>
          </a:bodyPr>
          <a:lstStyle/>
          <a:p>
            <a:pPr algn="ctr"/>
            <a:r>
              <a:rPr lang="en-US" sz="4400" b="0" i="0">
                <a:solidFill>
                  <a:srgbClr val="202124"/>
                </a:solidFill>
                <a:effectLst/>
                <a:latin typeface="Montserrat script=latin rev=2"/>
              </a:rPr>
              <a:t>FUTURE DEVELOPMENT</a:t>
            </a:r>
            <a:endParaRPr lang="en-US" sz="4400" dirty="0">
              <a:solidFill>
                <a:srgbClr val="1E293B"/>
              </a:solidFill>
            </a:endParaRPr>
          </a:p>
        </p:txBody>
      </p:sp>
    </p:spTree>
    <p:extLst>
      <p:ext uri="{BB962C8B-B14F-4D97-AF65-F5344CB8AC3E}">
        <p14:creationId xmlns:p14="http://schemas.microsoft.com/office/powerpoint/2010/main" val="3929178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4735FC-DA28-4A1E-A44C-28EA65F53914}"/>
              </a:ext>
            </a:extLst>
          </p:cNvPr>
          <p:cNvPicPr>
            <a:picLocks noChangeAspect="1"/>
          </p:cNvPicPr>
          <p:nvPr/>
        </p:nvPicPr>
        <p:blipFill>
          <a:blip r:embed="rId3"/>
          <a:stretch>
            <a:fillRect/>
          </a:stretch>
        </p:blipFill>
        <p:spPr>
          <a:xfrm>
            <a:off x="2142309" y="2207623"/>
            <a:ext cx="7994467" cy="2547257"/>
          </a:xfrm>
          <a:prstGeom prst="rect">
            <a:avLst/>
          </a:prstGeom>
          <a:ln>
            <a:solidFill>
              <a:srgbClr val="1E293B"/>
            </a:solidFill>
          </a:ln>
        </p:spPr>
      </p:pic>
    </p:spTree>
    <p:extLst>
      <p:ext uri="{BB962C8B-B14F-4D97-AF65-F5344CB8AC3E}">
        <p14:creationId xmlns:p14="http://schemas.microsoft.com/office/powerpoint/2010/main" val="1797736738"/>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{D68E18DF-543B-437D-91A7-B38BA8613969}tf78479028_win32</Template>
  <TotalTime>430</TotalTime>
  <Words>162</Words>
  <Application>Microsoft Office PowerPoint</Application>
  <PresentationFormat>Widescreen</PresentationFormat>
  <Paragraphs>16</Paragraphs>
  <Slides>9</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9</vt:i4>
      </vt:variant>
    </vt:vector>
  </HeadingPairs>
  <TitlesOfParts>
    <vt:vector size="18" baseType="lpstr">
      <vt:lpstr>Arial</vt:lpstr>
      <vt:lpstr>Calibri</vt:lpstr>
      <vt:lpstr>Montserrat script=latin rev=2</vt:lpstr>
      <vt:lpstr>Segoe UI</vt:lpstr>
      <vt:lpstr>Segoe UI Light</vt:lpstr>
      <vt:lpstr>Balancing Act</vt:lpstr>
      <vt:lpstr>Wellspring</vt:lpstr>
      <vt:lpstr>Star of the show</vt:lpstr>
      <vt:lpstr>Amusements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PANTONE® COLOR OF THE YEAR 2022</dc:title>
  <dc:creator>Robert Field</dc:creator>
  <cp:lastModifiedBy>Robert Field</cp:lastModifiedBy>
  <cp:revision>17</cp:revision>
  <dcterms:created xsi:type="dcterms:W3CDTF">2022-03-22T20:49:07Z</dcterms:created>
  <dcterms:modified xsi:type="dcterms:W3CDTF">2022-03-23T04:07:49Z</dcterms:modified>
</cp:coreProperties>
</file>